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24" autoAdjust="0"/>
    <p:restoredTop sz="94660"/>
  </p:normalViewPr>
  <p:slideViewPr>
    <p:cSldViewPr snapToGrid="0">
      <p:cViewPr varScale="1">
        <p:scale>
          <a:sx n="68" d="100"/>
          <a:sy n="68" d="100"/>
        </p:scale>
        <p:origin x="86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C1765-4016-4E63-866A-34FCC317E085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19CBD-5575-44DA-8F8F-6DA8FB9616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899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19CBD-5575-44DA-8F8F-6DA8FB96162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447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19CBD-5575-44DA-8F8F-6DA8FB96162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972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B72196-C828-4B55-AE59-18528DB34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435226-8985-4C68-995C-303446A8A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5375FB-A3CE-4C0F-BD18-C46F98511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275E-20BA-4CD2-B2EB-AB00B8A9BF63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B3163B-68FE-488D-BC3D-297943FDB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896CFB-B526-4B54-A840-5AA9B938B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B387F-5466-4E90-A360-76C85698F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849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CB404E-C7FB-4953-9DD6-F5C871AEC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3E1B56-311C-4DF3-AC69-CD5249509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5EF894-A5E6-4FB0-9B99-CA4A32978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275E-20BA-4CD2-B2EB-AB00B8A9BF63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9074E6-4A56-4DBF-89F1-605C9B941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E33240-E5F2-4420-A80A-2F69C25AC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B387F-5466-4E90-A360-76C85698F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672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8A476DA-CE16-4DD0-8852-AA67B61854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ED146B-2137-41DF-880F-936BC9CE8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7FB46F-7D80-4FD6-AFDA-29892255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275E-20BA-4CD2-B2EB-AB00B8A9BF63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E52F38-D0B2-43D2-92B5-4D2A396DB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9A60F9-FC77-4D87-8E5F-E63A3FA26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B387F-5466-4E90-A360-76C85698F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693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961DE4-0B02-4BC9-9041-81D43E8F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A37FEA-88E5-43AE-B0F4-85911407D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E57176-97E8-4DC2-94BF-CA5F9B205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275E-20BA-4CD2-B2EB-AB00B8A9BF63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94A74B-BABB-4917-87FB-AE3F6F3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290F77-07F4-4295-8CE2-714AECE08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B387F-5466-4E90-A360-76C85698F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299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6A20B-BB25-49ED-828C-C643749F1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770D9-2E28-40EE-84B6-422F7A6AC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D0122D-B97E-4A25-894B-11816A76F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275E-20BA-4CD2-B2EB-AB00B8A9BF63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F2D980-820F-4E89-8694-9F43B55C2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0BAE32-F6B6-45B8-84D7-0220F5803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B387F-5466-4E90-A360-76C85698F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780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DFF2A-8295-4316-8B5E-C381C1180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3E0483-4B45-4849-B3B1-85B428E15F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558404-B5E5-4877-953C-04A4B4D46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5A6BC1-CEEF-447F-8418-4B7B8C8FA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275E-20BA-4CD2-B2EB-AB00B8A9BF63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EB77D4-F4CA-4532-9A38-A8A228E70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0E8AD7-983B-42CA-A4D2-83A0452E7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B387F-5466-4E90-A360-76C85698F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942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CBE057-4321-436C-A298-7D5522B19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7230E5-A3AE-4FA0-B196-269BF253E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DEB8ED-ACEE-491D-BB27-52DF9E5FE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CBFC74E-2379-488D-BEB1-19362D7601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F54AC03-6637-4AAF-B46A-DB9CEA58CC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4FEAFF-1B7B-442A-A098-4DB4DDF7F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275E-20BA-4CD2-B2EB-AB00B8A9BF63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648FDDA-CFE9-4DC3-A51B-F12EF2B9D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703308B-DD04-4717-8FA2-A5141B494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B387F-5466-4E90-A360-76C85698F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582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65C901-B4B0-4A7F-90ED-8F4E913C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4A7D8AB-7EE9-4CC3-8B2F-AF8B176D0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275E-20BA-4CD2-B2EB-AB00B8A9BF63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ADA6FB-F29E-40AD-B23D-C925177EE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A70CCB-A26F-423D-AC0D-4EE1C0261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B387F-5466-4E90-A360-76C85698F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844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1AC47F0-192E-415A-B288-FFE0DF03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275E-20BA-4CD2-B2EB-AB00B8A9BF63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8C9C494-EAF6-42DD-A3A9-B97BAEB41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AE7A71-670B-4188-BE7C-04436B9D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B387F-5466-4E90-A360-76C85698F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484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C631A-A507-456A-BFD2-17953CFA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471B16-918D-4D7E-A807-D2A84223B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32FA5D-89A8-4058-9891-2BA2DA899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B87755-2A14-43EE-B674-92CAC4F77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275E-20BA-4CD2-B2EB-AB00B8A9BF63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0E3B73-1C58-4F65-99C2-7C6A8E45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D50B15-B6E3-4803-95A2-8540ECEC6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B387F-5466-4E90-A360-76C85698F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630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8A8443-7B0F-4569-A7EC-26CDA5A2B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EE3F00A-B86D-402C-9E01-6BF62C00B2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4A61D2-5FEB-4B88-A99A-06B86C90B6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F49F22-D1EE-4EEB-846A-20A7B91AF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275E-20BA-4CD2-B2EB-AB00B8A9BF63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F0DCA4-5246-4708-99EF-8E00FA020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5A7F15-30F5-459C-B369-74A00EEF4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B387F-5466-4E90-A360-76C85698F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464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26B86AF-2900-42B3-80C5-2986CB8B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0B8A07-48E9-4D2A-997A-2D7B79624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58BFB4-9B8B-4315-AA60-6C14670AD8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0275E-20BA-4CD2-B2EB-AB00B8A9BF63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1EBD10-A7EA-42ED-8068-DBBE4F471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232EB3-8F26-42AA-B6F1-31FEB09A4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B387F-5466-4E90-A360-76C85698F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93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13D5FE-64BA-413E-923C-4283DE811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60319"/>
            <a:ext cx="9144000" cy="949643"/>
          </a:xfrm>
        </p:spPr>
        <p:txBody>
          <a:bodyPr/>
          <a:lstStyle/>
          <a:p>
            <a:r>
              <a:rPr lang="zh-CN" altLang="en-US" dirty="0"/>
              <a:t>动物园游玩助手</a:t>
            </a:r>
            <a:r>
              <a:rPr lang="en-US" altLang="zh-CN" dirty="0"/>
              <a:t>app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B4E6DF4-1B66-46EA-8E23-668DB95AA7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4235"/>
            <a:ext cx="9144000" cy="393187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负责人：邹子惠</a:t>
            </a:r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0D893172-C466-4F42-A0F9-C8B5D5B34C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47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AE8892-66E9-45FE-A281-85DA87DBF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981" y="503261"/>
            <a:ext cx="10515600" cy="69249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App</a:t>
            </a:r>
            <a:r>
              <a:rPr lang="zh-CN" altLang="en-US" sz="4000" dirty="0"/>
              <a:t>功能的具体应用场景三</a:t>
            </a:r>
            <a:endParaRPr lang="en-US" altLang="zh-CN" sz="4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7DDEF3-835A-4B42-964E-CEF597CA3F8A}"/>
              </a:ext>
            </a:extLst>
          </p:cNvPr>
          <p:cNvSpPr txBox="1"/>
          <p:nvPr/>
        </p:nvSpPr>
        <p:spPr>
          <a:xfrm>
            <a:off x="1647678" y="2446167"/>
            <a:ext cx="8896644" cy="1965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小王来动物园游玩，此时他见到一个新奇的动物，想要知道他的名字，但由于放养式动物园的开放性，他没有找到动物介绍栏，这时他应该怎么办？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6249DE7A-7E4A-42FC-BE26-C992F4DDAB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27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B563027-0023-4901-A487-44A4D0A52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981" y="503261"/>
            <a:ext cx="10515600" cy="69249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000" dirty="0"/>
              <a:t>产品信息架构图</a:t>
            </a:r>
            <a:endParaRPr lang="en-US" altLang="zh-CN" sz="4000" dirty="0"/>
          </a:p>
        </p:txBody>
      </p:sp>
      <p:pic>
        <p:nvPicPr>
          <p:cNvPr id="8" name="图片 7" descr="图片包含 游戏机, 地图, 文字&#10;&#10;描述已自动生成">
            <a:extLst>
              <a:ext uri="{FF2B5EF4-FFF2-40B4-BE49-F238E27FC236}">
                <a16:creationId xmlns:a16="http://schemas.microsoft.com/office/drawing/2014/main" id="{B1A44396-0611-4FDC-9DEC-EF136EE7F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09" y="1691298"/>
            <a:ext cx="11396223" cy="4867017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6F3A6CF3-B056-4E4F-9BFD-E6CEBCBF24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60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90C1482-7A22-4660-A376-724582173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981" y="503261"/>
            <a:ext cx="10515600" cy="69249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000" dirty="0"/>
              <a:t>百度</a:t>
            </a:r>
            <a:r>
              <a:rPr lang="en-US" altLang="zh-CN" sz="4000" dirty="0"/>
              <a:t>AI——</a:t>
            </a:r>
            <a:r>
              <a:rPr lang="zh-CN" altLang="en-US" sz="4000" dirty="0"/>
              <a:t>动物识别</a:t>
            </a:r>
            <a:r>
              <a:rPr lang="en-US" altLang="zh-CN" sz="4000" dirty="0" err="1"/>
              <a:t>api</a:t>
            </a:r>
            <a:endParaRPr lang="en-US" altLang="zh-CN" sz="4000" dirty="0"/>
          </a:p>
        </p:txBody>
      </p:sp>
      <p:pic>
        <p:nvPicPr>
          <p:cNvPr id="12" name="图片 11" descr="图片包含 游戏机&#10;&#10;描述已自动生成">
            <a:extLst>
              <a:ext uri="{FF2B5EF4-FFF2-40B4-BE49-F238E27FC236}">
                <a16:creationId xmlns:a16="http://schemas.microsoft.com/office/drawing/2014/main" id="{4060EA1C-886D-4271-AA00-8CCADD999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446" y="3943281"/>
            <a:ext cx="8689108" cy="2411458"/>
          </a:xfrm>
          <a:prstGeom prst="rect">
            <a:avLst/>
          </a:prstGeom>
        </p:spPr>
      </p:pic>
      <p:pic>
        <p:nvPicPr>
          <p:cNvPr id="8" name="图片 7" descr="手机屏幕截图&#10;&#10;描述已自动生成">
            <a:extLst>
              <a:ext uri="{FF2B5EF4-FFF2-40B4-BE49-F238E27FC236}">
                <a16:creationId xmlns:a16="http://schemas.microsoft.com/office/drawing/2014/main" id="{86D8FFA7-0194-4894-A7D0-0ECB141143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2832"/>
            <a:ext cx="7016936" cy="1914791"/>
          </a:xfrm>
          <a:prstGeom prst="rect">
            <a:avLst/>
          </a:prstGeom>
        </p:spPr>
      </p:pic>
      <p:pic>
        <p:nvPicPr>
          <p:cNvPr id="6" name="图片 5" descr="图片包含 游戏机&#10;&#10;描述已自动生成">
            <a:extLst>
              <a:ext uri="{FF2B5EF4-FFF2-40B4-BE49-F238E27FC236}">
                <a16:creationId xmlns:a16="http://schemas.microsoft.com/office/drawing/2014/main" id="{62F33E93-23E2-42D3-9F76-B69030D221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75" y="1365072"/>
            <a:ext cx="5468025" cy="2202551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25FB8C9-7E4E-4A6D-962A-FBA25EFC69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45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4A29ED3-6D4D-493B-B721-B47E13A6E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981" y="503261"/>
            <a:ext cx="10515600" cy="69249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000" dirty="0"/>
              <a:t>市场上同类型</a:t>
            </a:r>
            <a:r>
              <a:rPr lang="en-US" altLang="zh-CN" sz="4000" dirty="0" err="1"/>
              <a:t>api</a:t>
            </a:r>
            <a:endParaRPr lang="en-US" altLang="zh-CN" sz="4000" dirty="0"/>
          </a:p>
        </p:txBody>
      </p:sp>
      <p:pic>
        <p:nvPicPr>
          <p:cNvPr id="6" name="图片 5" descr="手机屏幕的截图&#10;&#10;描述已自动生成">
            <a:extLst>
              <a:ext uri="{FF2B5EF4-FFF2-40B4-BE49-F238E27FC236}">
                <a16:creationId xmlns:a16="http://schemas.microsoft.com/office/drawing/2014/main" id="{50EB9FB3-671B-4230-91E3-5DC3AA2670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855" y="1460093"/>
            <a:ext cx="7110046" cy="2529265"/>
          </a:xfrm>
          <a:prstGeom prst="rect">
            <a:avLst/>
          </a:prstGeom>
        </p:spPr>
      </p:pic>
      <p:pic>
        <p:nvPicPr>
          <p:cNvPr id="8" name="图片 7" descr="黑色的屏幕截图&#10;&#10;描述已自动生成">
            <a:extLst>
              <a:ext uri="{FF2B5EF4-FFF2-40B4-BE49-F238E27FC236}">
                <a16:creationId xmlns:a16="http://schemas.microsoft.com/office/drawing/2014/main" id="{A4619124-6246-45CF-8383-7B24AC2F2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855" y="4632183"/>
            <a:ext cx="9121726" cy="184916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F4F6848-8AC7-45D3-8A2E-289F4396DC18}"/>
              </a:ext>
            </a:extLst>
          </p:cNvPr>
          <p:cNvSpPr txBox="1"/>
          <p:nvPr/>
        </p:nvSpPr>
        <p:spPr>
          <a:xfrm>
            <a:off x="402101" y="2390748"/>
            <a:ext cx="2124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腾讯</a:t>
            </a:r>
            <a:r>
              <a:rPr lang="en-US" altLang="zh-CN" sz="2800" dirty="0"/>
              <a:t>AI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8D519F-DA23-4A1A-9421-89DF35822F7D}"/>
              </a:ext>
            </a:extLst>
          </p:cNvPr>
          <p:cNvSpPr txBox="1"/>
          <p:nvPr/>
        </p:nvSpPr>
        <p:spPr>
          <a:xfrm>
            <a:off x="402101" y="5295156"/>
            <a:ext cx="138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阿里云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AC99E7D2-FF25-4C50-8A2E-1947EAFCC4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48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B9279B4-9CAD-4B83-837E-C9B3E93C4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933" y="1498554"/>
            <a:ext cx="3308593" cy="69249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000" dirty="0"/>
              <a:t>使用比较分析</a:t>
            </a:r>
            <a:endParaRPr lang="en-US" altLang="zh-CN" sz="4000" dirty="0"/>
          </a:p>
        </p:txBody>
      </p:sp>
      <p:pic>
        <p:nvPicPr>
          <p:cNvPr id="13" name="图片 12" descr="截图里有图片&#10;&#10;描述已自动生成">
            <a:extLst>
              <a:ext uri="{FF2B5EF4-FFF2-40B4-BE49-F238E27FC236}">
                <a16:creationId xmlns:a16="http://schemas.microsoft.com/office/drawing/2014/main" id="{C6002015-B662-4616-BD5F-9E9F79FD9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9" y="3881142"/>
            <a:ext cx="6137318" cy="2188834"/>
          </a:xfrm>
          <a:prstGeom prst="rect">
            <a:avLst/>
          </a:prstGeom>
        </p:spPr>
      </p:pic>
      <p:pic>
        <p:nvPicPr>
          <p:cNvPr id="17" name="图片 16" descr="屏幕上有字&#10;&#10;描述已自动生成">
            <a:extLst>
              <a:ext uri="{FF2B5EF4-FFF2-40B4-BE49-F238E27FC236}">
                <a16:creationId xmlns:a16="http://schemas.microsoft.com/office/drawing/2014/main" id="{34B39CFF-1976-478B-AC1C-D20818554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44" y="176781"/>
            <a:ext cx="2396023" cy="3223515"/>
          </a:xfrm>
          <a:prstGeom prst="rect">
            <a:avLst/>
          </a:prstGeom>
        </p:spPr>
      </p:pic>
      <p:pic>
        <p:nvPicPr>
          <p:cNvPr id="21" name="图片 20" descr="手机屏幕的截图&#10;&#10;描述已自动生成">
            <a:extLst>
              <a:ext uri="{FF2B5EF4-FFF2-40B4-BE49-F238E27FC236}">
                <a16:creationId xmlns:a16="http://schemas.microsoft.com/office/drawing/2014/main" id="{3A967138-61C0-48D9-8419-60AE722204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205" y="3964351"/>
            <a:ext cx="4705229" cy="259632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43CE9B4-1881-4172-828B-589028D114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9472" y="94582"/>
            <a:ext cx="4842710" cy="350043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2C37256-44CA-4DE9-A021-E9BC619C1DD8}"/>
              </a:ext>
            </a:extLst>
          </p:cNvPr>
          <p:cNvSpPr txBox="1"/>
          <p:nvPr/>
        </p:nvSpPr>
        <p:spPr>
          <a:xfrm>
            <a:off x="10126473" y="34793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阿里云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2A194A3-F182-4B33-A733-03455B6B5FFD}"/>
              </a:ext>
            </a:extLst>
          </p:cNvPr>
          <p:cNvSpPr txBox="1"/>
          <p:nvPr/>
        </p:nvSpPr>
        <p:spPr>
          <a:xfrm>
            <a:off x="2983586" y="619134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腾讯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80EE8B0-1613-41AB-A540-9ACA3E5AA44D}"/>
              </a:ext>
            </a:extLst>
          </p:cNvPr>
          <p:cNvSpPr txBox="1"/>
          <p:nvPr/>
        </p:nvSpPr>
        <p:spPr>
          <a:xfrm>
            <a:off x="9367044" y="652759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百度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2A5BACDC-C70F-43B2-953A-DF9A8D9E47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59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3746091-B13F-4A5A-A5F4-D835ED3E8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981" y="503261"/>
            <a:ext cx="10515600" cy="69249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000" dirty="0"/>
              <a:t>高德地图</a:t>
            </a:r>
            <a:r>
              <a:rPr lang="en-US" altLang="zh-CN" sz="4000" dirty="0"/>
              <a:t>API——</a:t>
            </a:r>
            <a:r>
              <a:rPr lang="zh-CN" altLang="en-US" sz="4000" dirty="0"/>
              <a:t>路线规划</a:t>
            </a:r>
            <a:r>
              <a:rPr lang="en-US" altLang="zh-CN" sz="4000" dirty="0" err="1"/>
              <a:t>api</a:t>
            </a:r>
            <a:endParaRPr lang="en-US" altLang="zh-CN" sz="4000" dirty="0"/>
          </a:p>
        </p:txBody>
      </p:sp>
      <p:pic>
        <p:nvPicPr>
          <p:cNvPr id="12" name="图片 11" descr="地图的截图&#10;&#10;描述已自动生成">
            <a:extLst>
              <a:ext uri="{FF2B5EF4-FFF2-40B4-BE49-F238E27FC236}">
                <a16:creationId xmlns:a16="http://schemas.microsoft.com/office/drawing/2014/main" id="{585FFEFF-F0CE-419D-8E4E-B5994B71F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8" y="1733804"/>
            <a:ext cx="6510551" cy="4207707"/>
          </a:xfrm>
          <a:prstGeom prst="rect">
            <a:avLst/>
          </a:prstGeom>
        </p:spPr>
      </p:pic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22243253-ECD7-4294-B4EB-C2BAF5DC16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19" y="2250667"/>
            <a:ext cx="5287113" cy="3173979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FCB38E2B-8D56-4440-85BD-801295C27E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49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ECA3501-1D2A-41B4-BA59-A8766E502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981" y="503261"/>
            <a:ext cx="10515600" cy="69249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000" dirty="0"/>
              <a:t>市场上同类型</a:t>
            </a:r>
            <a:r>
              <a:rPr lang="en-US" altLang="zh-CN" sz="4000" dirty="0" err="1"/>
              <a:t>api</a:t>
            </a:r>
            <a:endParaRPr lang="en-US" altLang="zh-CN" sz="4000" dirty="0"/>
          </a:p>
        </p:txBody>
      </p:sp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5574A342-8C00-4AFE-A844-146015C24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35" y="2703642"/>
            <a:ext cx="9345329" cy="274358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13AF884-C08C-42F0-97DC-5F70D111BC4D}"/>
              </a:ext>
            </a:extLst>
          </p:cNvPr>
          <p:cNvSpPr txBox="1"/>
          <p:nvPr/>
        </p:nvSpPr>
        <p:spPr>
          <a:xfrm>
            <a:off x="584981" y="1553086"/>
            <a:ext cx="3564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百度地图开放平台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A0F6D04-3104-4808-9886-B9A61E3560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38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7BA8E20-390E-4EDF-9FFF-CCCF2BC85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94" y="221557"/>
            <a:ext cx="3308593" cy="69249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000" dirty="0"/>
              <a:t>使用比较分析</a:t>
            </a:r>
            <a:endParaRPr lang="en-US" altLang="zh-CN" sz="4000" dirty="0"/>
          </a:p>
        </p:txBody>
      </p:sp>
      <p:pic>
        <p:nvPicPr>
          <p:cNvPr id="6" name="图片 5" descr="人的地图&#10;&#10;描述已自动生成">
            <a:extLst>
              <a:ext uri="{FF2B5EF4-FFF2-40B4-BE49-F238E27FC236}">
                <a16:creationId xmlns:a16="http://schemas.microsoft.com/office/drawing/2014/main" id="{FAF3241E-8EC3-41AB-9E18-43D542678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301" y="1725562"/>
            <a:ext cx="5196528" cy="4327707"/>
          </a:xfrm>
          <a:prstGeom prst="rect">
            <a:avLst/>
          </a:prstGeom>
        </p:spPr>
      </p:pic>
      <p:pic>
        <p:nvPicPr>
          <p:cNvPr id="8" name="图片 7" descr="人的地图&#10;&#10;描述已自动生成">
            <a:extLst>
              <a:ext uri="{FF2B5EF4-FFF2-40B4-BE49-F238E27FC236}">
                <a16:creationId xmlns:a16="http://schemas.microsoft.com/office/drawing/2014/main" id="{F068B72D-526C-4B40-8215-726EC675C7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94" y="1725562"/>
            <a:ext cx="5196528" cy="4284416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9CFDE1C-E50F-4EA9-9FAB-B37877EB8760}"/>
              </a:ext>
            </a:extLst>
          </p:cNvPr>
          <p:cNvSpPr txBox="1">
            <a:spLocks/>
          </p:cNvSpPr>
          <p:nvPr/>
        </p:nvSpPr>
        <p:spPr>
          <a:xfrm>
            <a:off x="358593" y="1222013"/>
            <a:ext cx="3308593" cy="50354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4000" dirty="0"/>
              <a:t>自定义避让区域道路</a:t>
            </a:r>
            <a:endParaRPr lang="en-US" altLang="zh-CN" sz="4000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488EACE-B6BA-45ED-B41A-6FA0F64060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02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161CC0F-BA99-4964-9E96-F7202D9FCD14}"/>
              </a:ext>
            </a:extLst>
          </p:cNvPr>
          <p:cNvSpPr txBox="1">
            <a:spLocks/>
          </p:cNvSpPr>
          <p:nvPr/>
        </p:nvSpPr>
        <p:spPr>
          <a:xfrm>
            <a:off x="682150" y="286449"/>
            <a:ext cx="8518120" cy="923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4000" dirty="0"/>
              <a:t>输入输出限制及定价</a:t>
            </a:r>
            <a:r>
              <a:rPr lang="en-US" altLang="zh-CN" sz="4000" dirty="0"/>
              <a:t>——</a:t>
            </a:r>
            <a:r>
              <a:rPr lang="zh-CN" altLang="en-US" sz="4000" dirty="0"/>
              <a:t>动物识别</a:t>
            </a:r>
            <a:endParaRPr lang="en-US" altLang="zh-CN" sz="4000" dirty="0"/>
          </a:p>
        </p:txBody>
      </p:sp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304873A0-3B6B-4ED8-A935-28B737EA3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48" y="4811151"/>
            <a:ext cx="8299938" cy="2046849"/>
          </a:xfrm>
          <a:prstGeom prst="rect">
            <a:avLst/>
          </a:prstGeom>
        </p:spPr>
      </p:pic>
      <p:pic>
        <p:nvPicPr>
          <p:cNvPr id="9" name="图片 8" descr="手机屏幕截图&#10;&#10;描述已自动生成">
            <a:extLst>
              <a:ext uri="{FF2B5EF4-FFF2-40B4-BE49-F238E27FC236}">
                <a16:creationId xmlns:a16="http://schemas.microsoft.com/office/drawing/2014/main" id="{B4165E34-CC0E-4645-A508-E79DE0700A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48" y="900332"/>
            <a:ext cx="11050304" cy="4037429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7BCD960B-E9BE-4202-B5A6-43E44B36D0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86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161C1CF-00A1-4119-AD9D-4CCD078FD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15" y="2290323"/>
            <a:ext cx="10980905" cy="11386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0E81DCF-8B2C-4BD3-ACDF-E4754D77D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15" y="3443232"/>
            <a:ext cx="10877467" cy="46678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FF0B66C-8284-4D69-AA18-BCB032790043}"/>
              </a:ext>
            </a:extLst>
          </p:cNvPr>
          <p:cNvSpPr txBox="1">
            <a:spLocks/>
          </p:cNvSpPr>
          <p:nvPr/>
        </p:nvSpPr>
        <p:spPr>
          <a:xfrm>
            <a:off x="654015" y="497464"/>
            <a:ext cx="8447782" cy="923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4000" dirty="0"/>
              <a:t>输入输出限制及定价</a:t>
            </a:r>
            <a:r>
              <a:rPr lang="en-US" altLang="zh-CN" sz="4000" dirty="0"/>
              <a:t>——</a:t>
            </a:r>
            <a:r>
              <a:rPr lang="zh-CN" altLang="en-US" sz="4000" dirty="0"/>
              <a:t>路线规划</a:t>
            </a:r>
            <a:endParaRPr lang="en-US" altLang="zh-CN" sz="4000" dirty="0"/>
          </a:p>
        </p:txBody>
      </p:sp>
      <p:pic>
        <p:nvPicPr>
          <p:cNvPr id="7170" name="Picture 2" descr="限制3">
            <a:extLst>
              <a:ext uri="{FF2B5EF4-FFF2-40B4-BE49-F238E27FC236}">
                <a16:creationId xmlns:a16="http://schemas.microsoft.com/office/drawing/2014/main" id="{B263A8DE-ACA1-4B95-8EF7-0909CBB82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15" y="3924244"/>
            <a:ext cx="10980905" cy="46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8273532-83FC-4885-9EA4-F862859374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50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4FEE1-6CE6-44A6-93B1-5B42930D5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5" y="2766218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说起“动物园”三个字你会想到什么？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6F29FEF8-8D89-4AC7-8834-761EB78C1B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34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4E84A7D-D968-4F0C-8A85-3851642D1112}"/>
              </a:ext>
            </a:extLst>
          </p:cNvPr>
          <p:cNvSpPr txBox="1">
            <a:spLocks/>
          </p:cNvSpPr>
          <p:nvPr/>
        </p:nvSpPr>
        <p:spPr>
          <a:xfrm>
            <a:off x="654015" y="497464"/>
            <a:ext cx="8447782" cy="923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4000" dirty="0"/>
              <a:t>产品可行性及结果预期</a:t>
            </a:r>
            <a:endParaRPr lang="en-US" altLang="zh-CN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F694C0-84F5-4CC8-B7EB-16D876DF075D}"/>
              </a:ext>
            </a:extLst>
          </p:cNvPr>
          <p:cNvSpPr txBox="1"/>
          <p:nvPr/>
        </p:nvSpPr>
        <p:spPr>
          <a:xfrm>
            <a:off x="654015" y="1830421"/>
            <a:ext cx="54419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 </a:t>
            </a:r>
            <a:r>
              <a:rPr lang="zh-CN" altLang="en-US" sz="2800" dirty="0"/>
              <a:t>动物识别</a:t>
            </a:r>
            <a:r>
              <a:rPr lang="en-US" altLang="zh-CN" sz="2800" dirty="0"/>
              <a:t>+</a:t>
            </a:r>
            <a:r>
              <a:rPr lang="zh-CN" altLang="en-US" sz="2800" dirty="0"/>
              <a:t>路线规划</a:t>
            </a:r>
            <a:endParaRPr lang="en-US" altLang="zh-CN" sz="2800" dirty="0"/>
          </a:p>
          <a:p>
            <a:r>
              <a:rPr lang="en-US" altLang="zh-CN" sz="2800" dirty="0"/>
              <a:t>2. </a:t>
            </a:r>
            <a:r>
              <a:rPr lang="zh-CN" altLang="en-US" sz="2800" dirty="0"/>
              <a:t>目标用户明确</a:t>
            </a:r>
            <a:endParaRPr lang="en-US" altLang="zh-CN" sz="2800" dirty="0"/>
          </a:p>
          <a:p>
            <a:r>
              <a:rPr lang="en-US" altLang="zh-CN" sz="2800" dirty="0"/>
              <a:t>3. </a:t>
            </a:r>
            <a:r>
              <a:rPr lang="zh-CN" altLang="en-US" sz="2800" dirty="0"/>
              <a:t>提升了动物园游客的游玩体验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988335-F81A-4C24-9B61-BC0A6A9DE924}"/>
              </a:ext>
            </a:extLst>
          </p:cNvPr>
          <p:cNvSpPr txBox="1"/>
          <p:nvPr/>
        </p:nvSpPr>
        <p:spPr>
          <a:xfrm>
            <a:off x="7263486" y="4852630"/>
            <a:ext cx="32872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 </a:t>
            </a:r>
            <a:r>
              <a:rPr lang="zh-CN" altLang="en-US" sz="2800" dirty="0"/>
              <a:t>测试</a:t>
            </a:r>
            <a:r>
              <a:rPr lang="en-US" altLang="zh-CN" sz="2800" dirty="0"/>
              <a:t>+</a:t>
            </a:r>
            <a:r>
              <a:rPr lang="zh-CN" altLang="en-US" sz="2800" dirty="0"/>
              <a:t>修改</a:t>
            </a:r>
            <a:r>
              <a:rPr lang="en-US" altLang="zh-CN" sz="2800" dirty="0"/>
              <a:t>+</a:t>
            </a:r>
            <a:r>
              <a:rPr lang="zh-CN" altLang="en-US" sz="2800" dirty="0"/>
              <a:t>上线</a:t>
            </a:r>
            <a:endParaRPr lang="en-US" altLang="zh-CN" sz="2800" dirty="0"/>
          </a:p>
          <a:p>
            <a:r>
              <a:rPr lang="en-US" altLang="zh-CN" sz="2800" dirty="0"/>
              <a:t>2. </a:t>
            </a:r>
            <a:r>
              <a:rPr lang="zh-CN" altLang="en-US" sz="2800" dirty="0"/>
              <a:t>合作</a:t>
            </a:r>
            <a:r>
              <a:rPr lang="en-US" altLang="zh-CN" sz="2800" dirty="0"/>
              <a:t>+</a:t>
            </a:r>
            <a:r>
              <a:rPr lang="zh-CN" altLang="en-US" sz="2800" dirty="0"/>
              <a:t>新功能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E979FC47-2495-46F2-A140-E985D525D7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61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00"/>
    </mc:Choice>
    <mc:Fallback>
      <p:transition spd="slow"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6A71A-5EA2-4925-AD63-C3308D0EA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43" y="2766218"/>
            <a:ext cx="8038514" cy="1325563"/>
          </a:xfrm>
        </p:spPr>
        <p:txBody>
          <a:bodyPr>
            <a:normAutofit/>
          </a:bodyPr>
          <a:lstStyle/>
          <a:p>
            <a:r>
              <a:rPr lang="en-US" altLang="zh-CN" sz="7000" dirty="0" err="1"/>
              <a:t>Thank’s</a:t>
            </a:r>
            <a:r>
              <a:rPr lang="en-US" altLang="zh-CN" sz="7000" dirty="0"/>
              <a:t> for watching</a:t>
            </a:r>
            <a:endParaRPr lang="zh-CN" altLang="en-US" sz="7000" dirty="0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CAF1334F-F5FB-492B-B0D0-CBAA818F0E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04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0"/>
    </mc:Choice>
    <mc:Fallback>
      <p:transition spd="slow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男子的脸部特写与配字&#10;&#10;描述已自动生成">
            <a:extLst>
              <a:ext uri="{FF2B5EF4-FFF2-40B4-BE49-F238E27FC236}">
                <a16:creationId xmlns:a16="http://schemas.microsoft.com/office/drawing/2014/main" id="{2DEC7A3B-367D-4314-ADD6-85D9EEBAA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824" y="2785403"/>
            <a:ext cx="7725941" cy="1125479"/>
          </a:xfrm>
          <a:prstGeom prst="rect">
            <a:avLst/>
          </a:prstGeom>
        </p:spPr>
      </p:pic>
      <p:pic>
        <p:nvPicPr>
          <p:cNvPr id="13" name="图片 12" descr="手机屏幕截图&#10;&#10;描述已自动生成">
            <a:extLst>
              <a:ext uri="{FF2B5EF4-FFF2-40B4-BE49-F238E27FC236}">
                <a16:creationId xmlns:a16="http://schemas.microsoft.com/office/drawing/2014/main" id="{367D08E7-34B4-4A84-9126-313FC725C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4" y="4033169"/>
            <a:ext cx="5973113" cy="929835"/>
          </a:xfrm>
          <a:prstGeom prst="rect">
            <a:avLst/>
          </a:prstGeom>
        </p:spPr>
      </p:pic>
      <p:pic>
        <p:nvPicPr>
          <p:cNvPr id="15" name="图片 14" descr="图片包含 游戏机, 桌子&#10;&#10;描述已自动生成">
            <a:extLst>
              <a:ext uri="{FF2B5EF4-FFF2-40B4-BE49-F238E27FC236}">
                <a16:creationId xmlns:a16="http://schemas.microsoft.com/office/drawing/2014/main" id="{235FDEB2-F3AA-4604-A7F6-0F4B102330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66" y="1273623"/>
            <a:ext cx="7341619" cy="1022955"/>
          </a:xfrm>
          <a:prstGeom prst="rect">
            <a:avLst/>
          </a:prstGeom>
        </p:spPr>
      </p:pic>
      <p:pic>
        <p:nvPicPr>
          <p:cNvPr id="17" name="图片 16" descr="男子的脸部特写与配字&#10;&#10;描述已自动生成">
            <a:extLst>
              <a:ext uri="{FF2B5EF4-FFF2-40B4-BE49-F238E27FC236}">
                <a16:creationId xmlns:a16="http://schemas.microsoft.com/office/drawing/2014/main" id="{53EB9799-A6C6-4EC6-86F9-A34D2F1E41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48" y="5175504"/>
            <a:ext cx="5334744" cy="75258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52CD937-DB46-46BB-947A-F1409A327B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263" y="333367"/>
            <a:ext cx="5973113" cy="676309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14E42E46-5A1F-4C97-BAD5-0B1DD2946F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59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7619CF7-9078-4FE4-AEC7-C9B2050EE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64" y="5090450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3000" b="1" dirty="0">
                <a:solidFill>
                  <a:srgbClr val="FFFFFF"/>
                </a:solidFill>
              </a:rPr>
              <a:t>动物园人山人海 父母：为了孩子开心，不管多拥挤都要去！</a:t>
            </a:r>
            <a:br>
              <a:rPr lang="zh-CN" altLang="en-US" sz="3000" b="1" dirty="0">
                <a:solidFill>
                  <a:srgbClr val="FFFFFF"/>
                </a:solidFill>
              </a:rPr>
            </a:br>
            <a:endParaRPr lang="en-US" altLang="zh-CN" sz="3000" dirty="0">
              <a:solidFill>
                <a:srgbClr val="FFFF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1A2E32-77F2-4BC7-91B4-79B952EFF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1163252"/>
            <a:ext cx="3425609" cy="228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18F6ACC1-E6AC-4CEF-A4AA-F52891CDA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5729" y="1160678"/>
            <a:ext cx="3433324" cy="229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EBC42678-4756-4BB0-A721-4A4C56438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9725" y="1186132"/>
            <a:ext cx="3423916" cy="228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38F05FA9-6F87-4F54-88E4-BF4748EB24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14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A892E1-6748-4A41-874C-F3DF9718F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5032535"/>
            <a:ext cx="11139854" cy="10462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3000" b="1" dirty="0">
                <a:solidFill>
                  <a:srgbClr val="FFFFFF"/>
                </a:solidFill>
              </a:rPr>
              <a:t>大连：游客动物园内乱投喂威胁动物健康 有兔子被撑死 </a:t>
            </a:r>
            <a:br>
              <a:rPr lang="zh-CN" altLang="en-US" sz="3000" b="1" dirty="0">
                <a:solidFill>
                  <a:srgbClr val="FFFFFF"/>
                </a:solidFill>
              </a:rPr>
            </a:br>
            <a:endParaRPr lang="en-US" altLang="zh-CN" sz="3000" dirty="0">
              <a:solidFill>
                <a:srgbClr val="FFFFFF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642BEAE-66E1-4A99-84A7-71440D140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608396"/>
            <a:ext cx="5455917" cy="339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0E1B7F0-D394-486D-A219-78F8C15A4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6044" y="983491"/>
            <a:ext cx="5368604" cy="260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9BABC857-438D-43A5-A48B-F53015204B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98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687E52-0285-4990-B5EB-C27E4619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动物园路标指引少</a:t>
            </a:r>
          </a:p>
        </p:txBody>
      </p:sp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812D0249-D461-41A5-8868-4A38432A0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00" y="4350774"/>
            <a:ext cx="6470650" cy="1856351"/>
          </a:xfrm>
          <a:prstGeom prst="rect">
            <a:avLst/>
          </a:prstGeom>
        </p:spPr>
      </p:pic>
      <p:pic>
        <p:nvPicPr>
          <p:cNvPr id="11" name="图片 10" descr="地图上有字&#10;&#10;描述已自动生成">
            <a:extLst>
              <a:ext uri="{FF2B5EF4-FFF2-40B4-BE49-F238E27FC236}">
                <a16:creationId xmlns:a16="http://schemas.microsoft.com/office/drawing/2014/main" id="{80CA4389-5A69-4222-AA09-562FF0A52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00" y="655638"/>
            <a:ext cx="6470650" cy="3547652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7D148D3A-3191-436D-B4E2-FC49DA61AE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57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079145-4FCD-40E8-AE6E-062BADD93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6257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b="1" dirty="0"/>
              <a:t>市面上的相似产品</a:t>
            </a:r>
          </a:p>
        </p:txBody>
      </p:sp>
      <p:pic>
        <p:nvPicPr>
          <p:cNvPr id="5" name="内容占位符 4" descr="手机屏幕的截图&#10;&#10;描述已自动生成">
            <a:extLst>
              <a:ext uri="{FF2B5EF4-FFF2-40B4-BE49-F238E27FC236}">
                <a16:creationId xmlns:a16="http://schemas.microsoft.com/office/drawing/2014/main" id="{1C00C838-B244-4F05-BB20-FEA1BD2F5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689" y="3254561"/>
            <a:ext cx="5854750" cy="2111077"/>
          </a:xfrm>
        </p:spPr>
      </p:pic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E8413E04-972F-4F85-AFC3-1659DA8C6B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3" y="3232150"/>
            <a:ext cx="5683250" cy="2120900"/>
          </a:xfrm>
          <a:prstGeom prst="rect">
            <a:avLst/>
          </a:prstGeom>
        </p:spPr>
      </p:pic>
      <p:pic>
        <p:nvPicPr>
          <p:cNvPr id="9" name="图片 8" descr="手机屏幕截图&#10;&#10;描述已自动生成">
            <a:extLst>
              <a:ext uri="{FF2B5EF4-FFF2-40B4-BE49-F238E27FC236}">
                <a16:creationId xmlns:a16="http://schemas.microsoft.com/office/drawing/2014/main" id="{B322E0A4-88A7-4440-8B62-F582338374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46" y="160541"/>
            <a:ext cx="7739369" cy="2890634"/>
          </a:xfrm>
          <a:prstGeom prst="rect">
            <a:avLst/>
          </a:prstGeom>
        </p:spPr>
      </p:pic>
      <p:pic>
        <p:nvPicPr>
          <p:cNvPr id="11" name="图片 10" descr="图片包含 游戏机, 画&#10;&#10;描述已自动生成">
            <a:extLst>
              <a:ext uri="{FF2B5EF4-FFF2-40B4-BE49-F238E27FC236}">
                <a16:creationId xmlns:a16="http://schemas.microsoft.com/office/drawing/2014/main" id="{1334EEE4-979F-4FAA-8CD7-D388B2823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138" y="122238"/>
            <a:ext cx="2970213" cy="3025775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2749A51D-6305-4C09-9A7C-16E804DC29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67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735C03E-C9DB-402B-B451-A3A739F032DA}"/>
              </a:ext>
            </a:extLst>
          </p:cNvPr>
          <p:cNvSpPr txBox="1">
            <a:spLocks/>
          </p:cNvSpPr>
          <p:nvPr/>
        </p:nvSpPr>
        <p:spPr>
          <a:xfrm>
            <a:off x="584981" y="503261"/>
            <a:ext cx="10515600" cy="692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4000"/>
              <a:t>App</a:t>
            </a:r>
            <a:r>
              <a:rPr lang="zh-CN" altLang="en-US" sz="4000"/>
              <a:t>功能的具体应用场景一</a:t>
            </a:r>
            <a:endParaRPr lang="en-US" altLang="zh-CN" sz="40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E028D37-5023-4AD5-AD30-F0356963D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5641" y="2676290"/>
            <a:ext cx="8080717" cy="1505419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CN" altLang="en-US" dirty="0"/>
              <a:t>小王在路上走着，准备去找“飞鸟馆”，但不识路也不太会看地图的他不知怎么去，这时他应该怎么办？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167B76A6-1AA7-4D95-90B9-9798C83E88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65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037D69-27F5-4FFE-BEAD-4B1E78376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5641" y="2250655"/>
            <a:ext cx="8080717" cy="2356689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CN" altLang="en-US" dirty="0"/>
              <a:t>周末妈妈带着儿子小王来来动物园游玩，想给小王普及动物知识，但动物园人太多了，人们都里三层外三层地围在了动物介绍栏旁，这时她应该怎么办？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255E71D-9C3E-4D83-A9CC-AD4269450BCC}"/>
              </a:ext>
            </a:extLst>
          </p:cNvPr>
          <p:cNvSpPr txBox="1">
            <a:spLocks/>
          </p:cNvSpPr>
          <p:nvPr/>
        </p:nvSpPr>
        <p:spPr>
          <a:xfrm>
            <a:off x="584981" y="503261"/>
            <a:ext cx="10515600" cy="692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4000" dirty="0"/>
              <a:t>App</a:t>
            </a:r>
            <a:r>
              <a:rPr lang="zh-CN" altLang="en-US" sz="4000" dirty="0"/>
              <a:t>功能的具体应用场景二</a:t>
            </a:r>
            <a:endParaRPr lang="en-US" altLang="zh-CN" sz="4000" dirty="0"/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28C90C93-5D82-4EED-B7F9-76D5B03945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83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317</Words>
  <Application>Microsoft Office PowerPoint</Application>
  <PresentationFormat>宽屏</PresentationFormat>
  <Paragraphs>38</Paragraphs>
  <Slides>21</Slides>
  <Notes>2</Notes>
  <HiddenSlides>0</HiddenSlides>
  <MMClips>21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等线</vt:lpstr>
      <vt:lpstr>等线 Light</vt:lpstr>
      <vt:lpstr>Arial</vt:lpstr>
      <vt:lpstr>Office 主题​​</vt:lpstr>
      <vt:lpstr>动物园游玩助手app</vt:lpstr>
      <vt:lpstr>说起“动物园”三个字你会想到什么？</vt:lpstr>
      <vt:lpstr>PowerPoint 演示文稿</vt:lpstr>
      <vt:lpstr>动物园人山人海 父母：为了孩子开心，不管多拥挤都要去！ </vt:lpstr>
      <vt:lpstr>大连：游客动物园内乱投喂威胁动物健康 有兔子被撑死  </vt:lpstr>
      <vt:lpstr>动物园路标指引少</vt:lpstr>
      <vt:lpstr>市面上的相似产品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Thank’s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动物园游玩助手app</dc:title>
  <dc:creator>邹 子惠</dc:creator>
  <cp:lastModifiedBy>邹 子惠</cp:lastModifiedBy>
  <cp:revision>44</cp:revision>
  <dcterms:created xsi:type="dcterms:W3CDTF">2019-12-29T10:55:18Z</dcterms:created>
  <dcterms:modified xsi:type="dcterms:W3CDTF">2019-12-30T09:10:01Z</dcterms:modified>
</cp:coreProperties>
</file>